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78"/>
    <p:restoredTop sz="94501"/>
  </p:normalViewPr>
  <p:slideViewPr>
    <p:cSldViewPr snapToGrid="0" snapToObjects="1">
      <p:cViewPr>
        <p:scale>
          <a:sx n="83" d="100"/>
          <a:sy n="83" d="100"/>
        </p:scale>
        <p:origin x="216" y="5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3.tiff>
</file>

<file path=ppt/media/image4.tiff>
</file>

<file path=ppt/media/image5.tiff>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8C0BE9-E27B-6643-95ED-8579B49ECAEB}" type="datetimeFigureOut">
              <a:rPr lang="en-US" smtClean="0"/>
              <a:t>2/22/17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9C38E4-A806-4D49-BEB6-5F1AA9CE3A70}" type="slidenum">
              <a:rPr lang="en-US" smtClean="0"/>
              <a:t>‹#›</a:t>
            </a:fld>
            <a:endParaRPr lang="en-US"/>
          </a:p>
        </p:txBody>
      </p:sp>
    </p:spTree>
    <p:extLst>
      <p:ext uri="{BB962C8B-B14F-4D97-AF65-F5344CB8AC3E}">
        <p14:creationId xmlns:p14="http://schemas.microsoft.com/office/powerpoint/2010/main" val="16009238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2/22/17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9521480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Click to edit Master subtitle style</a:t>
            </a:r>
            <a:endParaRPr lang="en-US"/>
          </a:p>
        </p:txBody>
      </p:sp>
      <p:sp>
        <p:nvSpPr>
          <p:cNvPr id="4" name="Date Placeholder 3"/>
          <p:cNvSpPr>
            <a:spLocks noGrp="1"/>
          </p:cNvSpPr>
          <p:nvPr>
            <p:ph type="dt" sz="half" idx="10"/>
          </p:nvPr>
        </p:nvSpPr>
        <p:spPr/>
        <p:txBody>
          <a:bodyPr/>
          <a:lstStyle/>
          <a:p>
            <a:fld id="{F7ED8EFF-87BC-424C-A2D7-8A057B166639}" type="datetimeFigureOut">
              <a:rPr lang="en-US" smtClean="0"/>
              <a:t>2/22/17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26876E-C2A4-734B-B9DE-1C829EA11328}" type="slidenum">
              <a:rPr lang="en-US" smtClean="0"/>
              <a:t>‹#›</a:t>
            </a:fld>
            <a:endParaRPr lang="en-US"/>
          </a:p>
        </p:txBody>
      </p:sp>
    </p:spTree>
    <p:extLst>
      <p:ext uri="{BB962C8B-B14F-4D97-AF65-F5344CB8AC3E}">
        <p14:creationId xmlns:p14="http://schemas.microsoft.com/office/powerpoint/2010/main" val="1883928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Date Placeholder 3"/>
          <p:cNvSpPr>
            <a:spLocks noGrp="1"/>
          </p:cNvSpPr>
          <p:nvPr>
            <p:ph type="dt" sz="half" idx="10"/>
          </p:nvPr>
        </p:nvSpPr>
        <p:spPr/>
        <p:txBody>
          <a:bodyPr/>
          <a:lstStyle/>
          <a:p>
            <a:fld id="{F7ED8EFF-87BC-424C-A2D7-8A057B166639}" type="datetimeFigureOut">
              <a:rPr lang="en-US" smtClean="0"/>
              <a:t>2/22/17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26876E-C2A4-734B-B9DE-1C829EA11328}" type="slidenum">
              <a:rPr lang="en-US" smtClean="0"/>
              <a:t>‹#›</a:t>
            </a:fld>
            <a:endParaRPr lang="en-US"/>
          </a:p>
        </p:txBody>
      </p:sp>
    </p:spTree>
    <p:extLst>
      <p:ext uri="{BB962C8B-B14F-4D97-AF65-F5344CB8AC3E}">
        <p14:creationId xmlns:p14="http://schemas.microsoft.com/office/powerpoint/2010/main" val="20738939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Date Placeholder 3"/>
          <p:cNvSpPr>
            <a:spLocks noGrp="1"/>
          </p:cNvSpPr>
          <p:nvPr>
            <p:ph type="dt" sz="half" idx="10"/>
          </p:nvPr>
        </p:nvSpPr>
        <p:spPr/>
        <p:txBody>
          <a:bodyPr/>
          <a:lstStyle/>
          <a:p>
            <a:fld id="{F7ED8EFF-87BC-424C-A2D7-8A057B166639}" type="datetimeFigureOut">
              <a:rPr lang="en-US" smtClean="0"/>
              <a:t>2/22/17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26876E-C2A4-734B-B9DE-1C829EA11328}" type="slidenum">
              <a:rPr lang="en-US" smtClean="0"/>
              <a:t>‹#›</a:t>
            </a:fld>
            <a:endParaRPr lang="en-US"/>
          </a:p>
        </p:txBody>
      </p:sp>
    </p:spTree>
    <p:extLst>
      <p:ext uri="{BB962C8B-B14F-4D97-AF65-F5344CB8AC3E}">
        <p14:creationId xmlns:p14="http://schemas.microsoft.com/office/powerpoint/2010/main" val="1285431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783540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a:p>
            <a:pPr lvl="0"/>
            <a:r>
              <a:rPr lang="en-US" dirty="0"/>
              <a:t>Presenter Title</a:t>
            </a:r>
          </a:p>
          <a:p>
            <a:pPr lvl="0"/>
            <a:r>
              <a:rPr lang="en-US" dirty="0"/>
              <a:t>Presenter Contact</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257587" y="5670380"/>
            <a:ext cx="3665174" cy="888023"/>
          </a:xfrm>
          <a:prstGeom prst="rect">
            <a:avLst/>
          </a:prstGeom>
        </p:spPr>
      </p:pic>
    </p:spTree>
    <p:extLst>
      <p:ext uri="{BB962C8B-B14F-4D97-AF65-F5344CB8AC3E}">
        <p14:creationId xmlns:p14="http://schemas.microsoft.com/office/powerpoint/2010/main" val="5689586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Click to edit Master title style</a:t>
            </a:r>
            <a:endParaRPr lang="en-US"/>
          </a:p>
        </p:txBody>
      </p:sp>
      <p:sp>
        <p:nvSpPr>
          <p:cNvPr id="3" name="Content Placeholder 2"/>
          <p:cNvSpPr>
            <a:spLocks noGrp="1"/>
          </p:cNvSpPr>
          <p:nvPr>
            <p:ph idx="1"/>
          </p:nvPr>
        </p:nvSpPr>
        <p:spPr/>
        <p:txBody>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Date Placeholder 3"/>
          <p:cNvSpPr>
            <a:spLocks noGrp="1"/>
          </p:cNvSpPr>
          <p:nvPr>
            <p:ph type="dt" sz="half" idx="10"/>
          </p:nvPr>
        </p:nvSpPr>
        <p:spPr/>
        <p:txBody>
          <a:bodyPr/>
          <a:lstStyle/>
          <a:p>
            <a:fld id="{F7ED8EFF-87BC-424C-A2D7-8A057B166639}" type="datetimeFigureOut">
              <a:rPr lang="en-US" smtClean="0"/>
              <a:t>2/22/17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26876E-C2A4-734B-B9DE-1C829EA11328}" type="slidenum">
              <a:rPr lang="en-US" smtClean="0"/>
              <a:t>‹#›</a:t>
            </a:fld>
            <a:endParaRPr lang="en-US"/>
          </a:p>
        </p:txBody>
      </p:sp>
    </p:spTree>
    <p:extLst>
      <p:ext uri="{BB962C8B-B14F-4D97-AF65-F5344CB8AC3E}">
        <p14:creationId xmlns:p14="http://schemas.microsoft.com/office/powerpoint/2010/main" val="1404865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s-E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Click to edit Master text styles</a:t>
            </a:r>
          </a:p>
        </p:txBody>
      </p:sp>
      <p:sp>
        <p:nvSpPr>
          <p:cNvPr id="4" name="Date Placeholder 3"/>
          <p:cNvSpPr>
            <a:spLocks noGrp="1"/>
          </p:cNvSpPr>
          <p:nvPr>
            <p:ph type="dt" sz="half" idx="10"/>
          </p:nvPr>
        </p:nvSpPr>
        <p:spPr/>
        <p:txBody>
          <a:bodyPr/>
          <a:lstStyle/>
          <a:p>
            <a:fld id="{F7ED8EFF-87BC-424C-A2D7-8A057B166639}" type="datetimeFigureOut">
              <a:rPr lang="en-US" smtClean="0"/>
              <a:t>2/22/17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26876E-C2A4-734B-B9DE-1C829EA11328}" type="slidenum">
              <a:rPr lang="en-US" smtClean="0"/>
              <a:t>‹#›</a:t>
            </a:fld>
            <a:endParaRPr lang="en-US"/>
          </a:p>
        </p:txBody>
      </p:sp>
    </p:spTree>
    <p:extLst>
      <p:ext uri="{BB962C8B-B14F-4D97-AF65-F5344CB8AC3E}">
        <p14:creationId xmlns:p14="http://schemas.microsoft.com/office/powerpoint/2010/main" val="2145310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5" name="Date Placeholder 4"/>
          <p:cNvSpPr>
            <a:spLocks noGrp="1"/>
          </p:cNvSpPr>
          <p:nvPr>
            <p:ph type="dt" sz="half" idx="10"/>
          </p:nvPr>
        </p:nvSpPr>
        <p:spPr/>
        <p:txBody>
          <a:bodyPr/>
          <a:lstStyle/>
          <a:p>
            <a:fld id="{F7ED8EFF-87BC-424C-A2D7-8A057B166639}" type="datetimeFigureOut">
              <a:rPr lang="en-US" smtClean="0"/>
              <a:t>2/22/17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26876E-C2A4-734B-B9DE-1C829EA11328}" type="slidenum">
              <a:rPr lang="en-US" smtClean="0"/>
              <a:t>‹#›</a:t>
            </a:fld>
            <a:endParaRPr lang="en-US"/>
          </a:p>
        </p:txBody>
      </p:sp>
    </p:spTree>
    <p:extLst>
      <p:ext uri="{BB962C8B-B14F-4D97-AF65-F5344CB8AC3E}">
        <p14:creationId xmlns:p14="http://schemas.microsoft.com/office/powerpoint/2010/main" val="2134136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7" name="Date Placeholder 6"/>
          <p:cNvSpPr>
            <a:spLocks noGrp="1"/>
          </p:cNvSpPr>
          <p:nvPr>
            <p:ph type="dt" sz="half" idx="10"/>
          </p:nvPr>
        </p:nvSpPr>
        <p:spPr/>
        <p:txBody>
          <a:bodyPr/>
          <a:lstStyle/>
          <a:p>
            <a:fld id="{F7ED8EFF-87BC-424C-A2D7-8A057B166639}" type="datetimeFigureOut">
              <a:rPr lang="en-US" smtClean="0"/>
              <a:t>2/22/17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26876E-C2A4-734B-B9DE-1C829EA11328}" type="slidenum">
              <a:rPr lang="en-US" smtClean="0"/>
              <a:t>‹#›</a:t>
            </a:fld>
            <a:endParaRPr lang="en-US"/>
          </a:p>
        </p:txBody>
      </p:sp>
    </p:spTree>
    <p:extLst>
      <p:ext uri="{BB962C8B-B14F-4D97-AF65-F5344CB8AC3E}">
        <p14:creationId xmlns:p14="http://schemas.microsoft.com/office/powerpoint/2010/main" val="1163308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Click to edit Master title style</a:t>
            </a:r>
            <a:endParaRPr lang="en-US"/>
          </a:p>
        </p:txBody>
      </p:sp>
      <p:sp>
        <p:nvSpPr>
          <p:cNvPr id="3" name="Date Placeholder 2"/>
          <p:cNvSpPr>
            <a:spLocks noGrp="1"/>
          </p:cNvSpPr>
          <p:nvPr>
            <p:ph type="dt" sz="half" idx="10"/>
          </p:nvPr>
        </p:nvSpPr>
        <p:spPr/>
        <p:txBody>
          <a:bodyPr/>
          <a:lstStyle/>
          <a:p>
            <a:fld id="{F7ED8EFF-87BC-424C-A2D7-8A057B166639}" type="datetimeFigureOut">
              <a:rPr lang="en-US" smtClean="0"/>
              <a:t>2/22/17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26876E-C2A4-734B-B9DE-1C829EA11328}" type="slidenum">
              <a:rPr lang="en-US" smtClean="0"/>
              <a:t>‹#›</a:t>
            </a:fld>
            <a:endParaRPr lang="en-US"/>
          </a:p>
        </p:txBody>
      </p:sp>
    </p:spTree>
    <p:extLst>
      <p:ext uri="{BB962C8B-B14F-4D97-AF65-F5344CB8AC3E}">
        <p14:creationId xmlns:p14="http://schemas.microsoft.com/office/powerpoint/2010/main" val="1035946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ED8EFF-87BC-424C-A2D7-8A057B166639}" type="datetimeFigureOut">
              <a:rPr lang="en-US" smtClean="0"/>
              <a:t>2/22/17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26876E-C2A4-734B-B9DE-1C829EA11328}" type="slidenum">
              <a:rPr lang="en-US" smtClean="0"/>
              <a:t>‹#›</a:t>
            </a:fld>
            <a:endParaRPr lang="en-US"/>
          </a:p>
        </p:txBody>
      </p:sp>
    </p:spTree>
    <p:extLst>
      <p:ext uri="{BB962C8B-B14F-4D97-AF65-F5344CB8AC3E}">
        <p14:creationId xmlns:p14="http://schemas.microsoft.com/office/powerpoint/2010/main" val="1502462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Click to edit Master text styles</a:t>
            </a:r>
          </a:p>
        </p:txBody>
      </p:sp>
      <p:sp>
        <p:nvSpPr>
          <p:cNvPr id="5" name="Date Placeholder 4"/>
          <p:cNvSpPr>
            <a:spLocks noGrp="1"/>
          </p:cNvSpPr>
          <p:nvPr>
            <p:ph type="dt" sz="half" idx="10"/>
          </p:nvPr>
        </p:nvSpPr>
        <p:spPr/>
        <p:txBody>
          <a:bodyPr/>
          <a:lstStyle/>
          <a:p>
            <a:fld id="{F7ED8EFF-87BC-424C-A2D7-8A057B166639}" type="datetimeFigureOut">
              <a:rPr lang="en-US" smtClean="0"/>
              <a:t>2/22/17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26876E-C2A4-734B-B9DE-1C829EA11328}" type="slidenum">
              <a:rPr lang="en-US" smtClean="0"/>
              <a:t>‹#›</a:t>
            </a:fld>
            <a:endParaRPr lang="en-US"/>
          </a:p>
        </p:txBody>
      </p:sp>
    </p:spTree>
    <p:extLst>
      <p:ext uri="{BB962C8B-B14F-4D97-AF65-F5344CB8AC3E}">
        <p14:creationId xmlns:p14="http://schemas.microsoft.com/office/powerpoint/2010/main" val="1770969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Click to edit Master text styles</a:t>
            </a:r>
          </a:p>
        </p:txBody>
      </p:sp>
      <p:sp>
        <p:nvSpPr>
          <p:cNvPr id="5" name="Date Placeholder 4"/>
          <p:cNvSpPr>
            <a:spLocks noGrp="1"/>
          </p:cNvSpPr>
          <p:nvPr>
            <p:ph type="dt" sz="half" idx="10"/>
          </p:nvPr>
        </p:nvSpPr>
        <p:spPr/>
        <p:txBody>
          <a:bodyPr/>
          <a:lstStyle/>
          <a:p>
            <a:fld id="{F7ED8EFF-87BC-424C-A2D7-8A057B166639}" type="datetimeFigureOut">
              <a:rPr lang="en-US" smtClean="0"/>
              <a:t>2/22/17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26876E-C2A4-734B-B9DE-1C829EA11328}" type="slidenum">
              <a:rPr lang="en-US" smtClean="0"/>
              <a:t>‹#›</a:t>
            </a:fld>
            <a:endParaRPr lang="en-US"/>
          </a:p>
        </p:txBody>
      </p:sp>
    </p:spTree>
    <p:extLst>
      <p:ext uri="{BB962C8B-B14F-4D97-AF65-F5344CB8AC3E}">
        <p14:creationId xmlns:p14="http://schemas.microsoft.com/office/powerpoint/2010/main" val="56603075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ED8EFF-87BC-424C-A2D7-8A057B166639}" type="datetimeFigureOut">
              <a:rPr lang="en-US" smtClean="0"/>
              <a:t>2/22/17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26876E-C2A4-734B-B9DE-1C829EA11328}" type="slidenum">
              <a:rPr lang="en-US" smtClean="0"/>
              <a:t>‹#›</a:t>
            </a:fld>
            <a:endParaRPr lang="en-US"/>
          </a:p>
        </p:txBody>
      </p:sp>
    </p:spTree>
    <p:extLst>
      <p:ext uri="{BB962C8B-B14F-4D97-AF65-F5344CB8AC3E}">
        <p14:creationId xmlns:p14="http://schemas.microsoft.com/office/powerpoint/2010/main" val="284151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tiff"/><Relationship Id="rId5" Type="http://schemas.openxmlformats.org/officeDocument/2006/relationships/image" Target="../media/image4.tiff"/><Relationship Id="rId1" Type="http://schemas.openxmlformats.org/officeDocument/2006/relationships/slideLayout" Target="../slideLayouts/slideLayout12.xml"/><Relationship Id="rId2" Type="http://schemas.openxmlformats.org/officeDocument/2006/relationships/hyperlink" Target="mailto:alejandro@alejandroruizvarela.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5" Type="http://schemas.openxmlformats.org/officeDocument/2006/relationships/hyperlink" Target="https://developer.xamarin.com/guides/android/advanced_topics/binding-a-java-library/customizing-bindings/" TargetMode="External"/><Relationship Id="rId1" Type="http://schemas.openxmlformats.org/officeDocument/2006/relationships/slideLayout" Target="../slideLayouts/slideLayout2.xml"/><Relationship Id="rId2" Type="http://schemas.openxmlformats.org/officeDocument/2006/relationships/hyperlink" Target="https://developer.xamarin.com/guides/xamarin-forms/effect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hyperlink" Target="mailto:alejandro@alejandroruizvarela.com" TargetMode="External"/><Relationship Id="rId4" Type="http://schemas.openxmlformats.org/officeDocument/2006/relationships/hyperlink" Target="http://alejandroruizvarela.blogspot.com/" TargetMode="External"/><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oo.gl/gTjdzP"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oo.gl/gTjdzP"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oo.gl/gTjdz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p:txBody>
          <a:bodyPr/>
          <a:lstStyle/>
          <a:p>
            <a:r>
              <a:rPr lang="en-US" dirty="0" smtClean="0"/>
              <a:t>Alejandro Ruiz</a:t>
            </a:r>
          </a:p>
          <a:p>
            <a:r>
              <a:rPr lang="en-US" dirty="0" err="1" smtClean="0"/>
              <a:t>Xamarin</a:t>
            </a:r>
            <a:r>
              <a:rPr lang="en-US" dirty="0" smtClean="0"/>
              <a:t> MVP &amp; CTO @ Los </a:t>
            </a:r>
            <a:r>
              <a:rPr lang="en-US" dirty="0" err="1" smtClean="0"/>
              <a:t>Xamarinos</a:t>
            </a:r>
            <a:endParaRPr lang="en-US" dirty="0"/>
          </a:p>
          <a:p>
            <a:r>
              <a:rPr lang="en-US" dirty="0" err="1" smtClean="0">
                <a:hlinkClick r:id="rId2"/>
              </a:rPr>
              <a:t>alejandro@alejandroruizvarela.com</a:t>
            </a:r>
            <a:endParaRPr lang="en-US" dirty="0"/>
          </a:p>
        </p:txBody>
      </p:sp>
      <p:sp>
        <p:nvSpPr>
          <p:cNvPr id="3" name="Title 2"/>
          <p:cNvSpPr>
            <a:spLocks noGrp="1"/>
          </p:cNvSpPr>
          <p:nvPr>
            <p:ph type="title"/>
          </p:nvPr>
        </p:nvSpPr>
        <p:spPr>
          <a:xfrm>
            <a:off x="269302" y="1308398"/>
            <a:ext cx="11653459" cy="926932"/>
          </a:xfrm>
        </p:spPr>
        <p:txBody>
          <a:bodyPr>
            <a:normAutofit fontScale="90000"/>
          </a:bodyPr>
          <a:lstStyle/>
          <a:p>
            <a:r>
              <a:rPr lang="en-US" dirty="0" err="1"/>
              <a:t>Uso</a:t>
            </a:r>
            <a:r>
              <a:rPr lang="en-US" dirty="0"/>
              <a:t> de </a:t>
            </a:r>
            <a:r>
              <a:rPr lang="en-US" dirty="0" err="1"/>
              <a:t>Librerías</a:t>
            </a:r>
            <a:r>
              <a:rPr lang="en-US" dirty="0"/>
              <a:t> </a:t>
            </a:r>
            <a:r>
              <a:rPr lang="en-US" dirty="0" err="1"/>
              <a:t>Nativas</a:t>
            </a:r>
            <a:r>
              <a:rPr lang="en-US" dirty="0"/>
              <a:t> en </a:t>
            </a:r>
            <a:r>
              <a:rPr lang="en-US" dirty="0" err="1"/>
              <a:t>Xamarin.Android</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3366" y="5553484"/>
            <a:ext cx="2641938" cy="1118781"/>
          </a:xfrm>
          <a:prstGeom prst="rect">
            <a:avLst/>
          </a:prstGeom>
        </p:spPr>
      </p:pic>
      <p:pic>
        <p:nvPicPr>
          <p:cNvPr id="8" name="Picture 7"/>
          <p:cNvPicPr>
            <a:picLocks noChangeAspect="1"/>
          </p:cNvPicPr>
          <p:nvPr/>
        </p:nvPicPr>
        <p:blipFill>
          <a:blip r:embed="rId4"/>
          <a:stretch>
            <a:fillRect/>
          </a:stretch>
        </p:blipFill>
        <p:spPr>
          <a:xfrm>
            <a:off x="8106508" y="4016103"/>
            <a:ext cx="3816253" cy="1402473"/>
          </a:xfrm>
          <a:prstGeom prst="rect">
            <a:avLst/>
          </a:prstGeom>
        </p:spPr>
      </p:pic>
      <p:pic>
        <p:nvPicPr>
          <p:cNvPr id="6" name="Picture 5"/>
          <p:cNvPicPr>
            <a:picLocks noChangeAspect="1"/>
          </p:cNvPicPr>
          <p:nvPr/>
        </p:nvPicPr>
        <p:blipFill>
          <a:blip r:embed="rId5"/>
          <a:stretch>
            <a:fillRect/>
          </a:stretch>
        </p:blipFill>
        <p:spPr>
          <a:xfrm>
            <a:off x="8106508" y="2710004"/>
            <a:ext cx="4085492" cy="1416641"/>
          </a:xfrm>
          <a:prstGeom prst="rect">
            <a:avLst/>
          </a:prstGeom>
        </p:spPr>
      </p:pic>
    </p:spTree>
    <p:extLst>
      <p:ext uri="{BB962C8B-B14F-4D97-AF65-F5344CB8AC3E}">
        <p14:creationId xmlns:p14="http://schemas.microsoft.com/office/powerpoint/2010/main" val="61864736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8621485" y="136525"/>
            <a:ext cx="3189513" cy="1325563"/>
          </a:xfrm>
        </p:spPr>
        <p:txBody>
          <a:bodyPr/>
          <a:lstStyle/>
          <a:p>
            <a:pPr algn="ctr"/>
            <a:r>
              <a:rPr lang="en-US" dirty="0" err="1" smtClean="0"/>
              <a:t>Referencias</a:t>
            </a:r>
            <a:endParaRPr lang="en-US" dirty="0"/>
          </a:p>
        </p:txBody>
      </p:sp>
      <p:sp>
        <p:nvSpPr>
          <p:cNvPr id="7" name="Rectangle 6"/>
          <p:cNvSpPr/>
          <p:nvPr/>
        </p:nvSpPr>
        <p:spPr>
          <a:xfrm>
            <a:off x="8541996" y="1905390"/>
            <a:ext cx="3132934" cy="1200329"/>
          </a:xfrm>
          <a:prstGeom prst="rect">
            <a:avLst/>
          </a:prstGeom>
        </p:spPr>
        <p:txBody>
          <a:bodyPr wrap="square">
            <a:spAutoFit/>
          </a:bodyPr>
          <a:lstStyle/>
          <a:p>
            <a:r>
              <a:rPr lang="en-US" dirty="0"/>
              <a:t>Binding a Java Library</a:t>
            </a:r>
            <a:r>
              <a:rPr lang="en-US" dirty="0" smtClean="0"/>
              <a:t>:</a:t>
            </a:r>
            <a:endParaRPr lang="en-US" dirty="0" smtClean="0"/>
          </a:p>
          <a:p>
            <a:r>
              <a:rPr lang="en-US" dirty="0" smtClean="0">
                <a:hlinkClick r:id="rId2"/>
              </a:rPr>
              <a:t>https://developer.xamarin.com/guides/android/advanced_topics/binding-a-java-library/</a:t>
            </a:r>
            <a:endParaRPr lang="en-US" dirty="0"/>
          </a:p>
        </p:txBody>
      </p:sp>
      <p:pic>
        <p:nvPicPr>
          <p:cNvPr id="2" name="Picture 1"/>
          <p:cNvPicPr>
            <a:picLocks noChangeAspect="1"/>
          </p:cNvPicPr>
          <p:nvPr/>
        </p:nvPicPr>
        <p:blipFill>
          <a:blip r:embed="rId3"/>
          <a:stretch>
            <a:fillRect/>
          </a:stretch>
        </p:blipFill>
        <p:spPr>
          <a:xfrm>
            <a:off x="0" y="0"/>
            <a:ext cx="3525864" cy="3525864"/>
          </a:xfrm>
          <a:prstGeom prst="rect">
            <a:avLst/>
          </a:prstGeom>
        </p:spPr>
      </p:pic>
      <p:pic>
        <p:nvPicPr>
          <p:cNvPr id="3" name="Picture 2"/>
          <p:cNvPicPr>
            <a:picLocks noChangeAspect="1"/>
          </p:cNvPicPr>
          <p:nvPr/>
        </p:nvPicPr>
        <p:blipFill>
          <a:blip r:embed="rId4"/>
          <a:stretch>
            <a:fillRect/>
          </a:stretch>
        </p:blipFill>
        <p:spPr>
          <a:xfrm>
            <a:off x="4572354" y="3789689"/>
            <a:ext cx="3068311" cy="3068311"/>
          </a:xfrm>
          <a:prstGeom prst="rect">
            <a:avLst/>
          </a:prstGeom>
        </p:spPr>
      </p:pic>
      <p:sp>
        <p:nvSpPr>
          <p:cNvPr id="10" name="Rectangle 9"/>
          <p:cNvSpPr/>
          <p:nvPr/>
        </p:nvSpPr>
        <p:spPr>
          <a:xfrm>
            <a:off x="8621485" y="3789689"/>
            <a:ext cx="3132934" cy="1477328"/>
          </a:xfrm>
          <a:prstGeom prst="rect">
            <a:avLst/>
          </a:prstGeom>
        </p:spPr>
        <p:txBody>
          <a:bodyPr wrap="square">
            <a:spAutoFit/>
          </a:bodyPr>
          <a:lstStyle/>
          <a:p>
            <a:r>
              <a:rPr lang="en-US" dirty="0"/>
              <a:t>Customizing Bindings</a:t>
            </a:r>
            <a:r>
              <a:rPr lang="en-US" dirty="0" smtClean="0"/>
              <a:t>:</a:t>
            </a:r>
            <a:endParaRPr lang="en-US" dirty="0" smtClean="0"/>
          </a:p>
          <a:p>
            <a:r>
              <a:rPr lang="en-US" dirty="0" smtClean="0">
                <a:hlinkClick r:id="rId5"/>
              </a:rPr>
              <a:t>https://</a:t>
            </a:r>
            <a:r>
              <a:rPr lang="en-US" dirty="0" err="1" smtClean="0">
                <a:hlinkClick r:id="rId5"/>
              </a:rPr>
              <a:t>developer.xamarin.com</a:t>
            </a:r>
            <a:r>
              <a:rPr lang="en-US" dirty="0" smtClean="0">
                <a:hlinkClick r:id="rId5"/>
              </a:rPr>
              <a:t>/guides/android/</a:t>
            </a:r>
            <a:r>
              <a:rPr lang="en-US" dirty="0" err="1" smtClean="0">
                <a:hlinkClick r:id="rId5"/>
              </a:rPr>
              <a:t>advanced_topics</a:t>
            </a:r>
            <a:r>
              <a:rPr lang="en-US" dirty="0" smtClean="0">
                <a:hlinkClick r:id="rId5"/>
              </a:rPr>
              <a:t>/binding-a-java-library/customizing-bindings/</a:t>
            </a:r>
            <a:endParaRPr lang="en-US" dirty="0"/>
          </a:p>
        </p:txBody>
      </p:sp>
    </p:spTree>
    <p:extLst>
      <p:ext uri="{BB962C8B-B14F-4D97-AF65-F5344CB8AC3E}">
        <p14:creationId xmlns:p14="http://schemas.microsoft.com/office/powerpoint/2010/main" val="20367110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33009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1556293" y="1685952"/>
            <a:ext cx="10321336" cy="821723"/>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lnSpc>
                <a:spcPct val="60000"/>
              </a:lnSpc>
              <a:buClr>
                <a:srgbClr val="FFFFFF"/>
              </a:buClr>
              <a:buSzPct val="90000"/>
            </a:pPr>
            <a:r>
              <a:rPr lang="en-US" sz="7646" spc="0" dirty="0" smtClean="0">
                <a:solidFill>
                  <a:schemeClr val="tx1"/>
                </a:solidFill>
              </a:rPr>
              <a:t>Gracias, ¿</a:t>
            </a:r>
            <a:r>
              <a:rPr lang="en-US" sz="7646" spc="0" dirty="0" err="1" smtClean="0">
                <a:solidFill>
                  <a:schemeClr val="tx1"/>
                </a:solidFill>
              </a:rPr>
              <a:t>Preguntas</a:t>
            </a:r>
            <a:r>
              <a:rPr lang="en-US" sz="7646" spc="0" dirty="0" smtClean="0">
                <a:solidFill>
                  <a:schemeClr val="tx1"/>
                </a:solidFill>
              </a:rPr>
              <a:t>?</a:t>
            </a:r>
            <a:endParaRPr lang="en-US" sz="7646" spc="0" dirty="0">
              <a:solidFill>
                <a:schemeClr val="tx1"/>
              </a:solidFill>
              <a:latin typeface="+mn-lt"/>
            </a:endParaRPr>
          </a:p>
        </p:txBody>
      </p:sp>
      <p:sp>
        <p:nvSpPr>
          <p:cNvPr id="8" name="TextBox 7"/>
          <p:cNvSpPr txBox="1"/>
          <p:nvPr/>
        </p:nvSpPr>
        <p:spPr>
          <a:xfrm>
            <a:off x="4145965" y="-846623"/>
            <a:ext cx="362072" cy="621556"/>
          </a:xfrm>
          <a:prstGeom prst="rect">
            <a:avLst/>
          </a:prstGeom>
          <a:noFill/>
        </p:spPr>
        <p:txBody>
          <a:bodyPr wrap="none" lIns="179285" tIns="143428" rIns="179285" bIns="143428" rtlCol="0">
            <a:spAutoFit/>
          </a:bodyPr>
          <a:lstStyle/>
          <a:p>
            <a:pPr>
              <a:lnSpc>
                <a:spcPct val="90000"/>
              </a:lnSpc>
              <a:spcAft>
                <a:spcPts val="588"/>
              </a:spcAft>
            </a:pPr>
            <a:endParaRPr lang="en-US" sz="2353" dirty="0" err="1">
              <a:gradFill>
                <a:gsLst>
                  <a:gs pos="2917">
                    <a:schemeClr val="tx1"/>
                  </a:gs>
                  <a:gs pos="30000">
                    <a:schemeClr val="tx1"/>
                  </a:gs>
                </a:gsLst>
                <a:lin ang="5400000" scaled="0"/>
              </a:gradFill>
            </a:endParaRPr>
          </a:p>
        </p:txBody>
      </p:sp>
      <p:sp>
        <p:nvSpPr>
          <p:cNvPr id="12" name="TextBox 11"/>
          <p:cNvSpPr txBox="1"/>
          <p:nvPr/>
        </p:nvSpPr>
        <p:spPr>
          <a:xfrm>
            <a:off x="1736344" y="4322376"/>
            <a:ext cx="4729769" cy="94899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8676" tIns="18676" rIns="18676" bIns="18676" numCol="1" spcCol="14288" rtlCol="0" anchor="ctr">
            <a:spAutoFit/>
          </a:bodyPr>
          <a:lstStyle/>
          <a:p>
            <a:r>
              <a:rPr lang="en-US" sz="2000" dirty="0" smtClean="0"/>
              <a:t>Alejandro Ruiz</a:t>
            </a:r>
          </a:p>
          <a:p>
            <a:r>
              <a:rPr lang="en-US" sz="1961" dirty="0" err="1" smtClean="0">
                <a:cs typeface="Arial"/>
              </a:rPr>
              <a:t>Xamarin</a:t>
            </a:r>
            <a:r>
              <a:rPr lang="en-US" sz="1961" dirty="0" smtClean="0">
                <a:cs typeface="Arial"/>
              </a:rPr>
              <a:t> MVP &amp; CTO @ Los </a:t>
            </a:r>
            <a:r>
              <a:rPr lang="en-US" sz="1961" dirty="0" err="1" smtClean="0">
                <a:cs typeface="Arial"/>
              </a:rPr>
              <a:t>Xamarinos</a:t>
            </a:r>
            <a:endParaRPr lang="en-US" sz="1961" dirty="0">
              <a:cs typeface="Arial"/>
            </a:endParaRPr>
          </a:p>
          <a:p>
            <a:r>
              <a:rPr lang="en-US" sz="2000" dirty="0" err="1" smtClean="0"/>
              <a:t>Uso</a:t>
            </a:r>
            <a:r>
              <a:rPr lang="en-US" sz="2000" dirty="0" smtClean="0"/>
              <a:t> de </a:t>
            </a:r>
            <a:r>
              <a:rPr lang="en-US" sz="2000" dirty="0" err="1" smtClean="0"/>
              <a:t>Librerías</a:t>
            </a:r>
            <a:r>
              <a:rPr lang="en-US" sz="2000" dirty="0" smtClean="0"/>
              <a:t> </a:t>
            </a:r>
            <a:r>
              <a:rPr lang="en-US" sz="2000" dirty="0" err="1" smtClean="0"/>
              <a:t>Nativas</a:t>
            </a:r>
            <a:r>
              <a:rPr lang="en-US" sz="2000" dirty="0" smtClean="0"/>
              <a:t> en </a:t>
            </a:r>
            <a:r>
              <a:rPr lang="en-US" sz="2000" dirty="0" err="1" smtClean="0"/>
              <a:t>Xamarin.Android</a:t>
            </a:r>
            <a:endParaRPr lang="en-US" sz="1961" dirty="0">
              <a:latin typeface="+mj-lt"/>
              <a:cs typeface="Arial"/>
            </a:endParaRPr>
          </a:p>
        </p:txBody>
      </p:sp>
      <p:cxnSp>
        <p:nvCxnSpPr>
          <p:cNvPr id="14" name="Straight Connector 13"/>
          <p:cNvCxnSpPr/>
          <p:nvPr/>
        </p:nvCxnSpPr>
        <p:spPr>
          <a:xfrm flipV="1">
            <a:off x="1775731" y="5590692"/>
            <a:ext cx="9367329" cy="4668"/>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701028" y="5819475"/>
            <a:ext cx="6120358" cy="702749"/>
            <a:chOff x="1735136" y="5935664"/>
            <a:chExt cx="6243084" cy="716840"/>
          </a:xfrm>
        </p:grpSpPr>
        <p:sp>
          <p:nvSpPr>
            <p:cNvPr id="10" name="TextBox 9"/>
            <p:cNvSpPr txBox="1"/>
            <p:nvPr/>
          </p:nvSpPr>
          <p:spPr>
            <a:xfrm>
              <a:off x="1735136" y="5935664"/>
              <a:ext cx="6243084" cy="705533"/>
            </a:xfrm>
            <a:prstGeom prst="rect">
              <a:avLst/>
            </a:prstGeom>
            <a:noFill/>
          </p:spPr>
          <p:txBody>
            <a:bodyPr wrap="square" rtlCol="0">
              <a:spAutoFit/>
            </a:bodyPr>
            <a:lstStyle/>
            <a:p>
              <a:r>
                <a:rPr lang="en-US" sz="1600" dirty="0" smtClean="0">
                  <a:hlinkClick r:id="rId3"/>
                </a:rPr>
                <a:t>alejandro@alejandroruizvarela.com</a:t>
              </a:r>
              <a:endParaRPr lang="en-US" sz="1600" dirty="0" smtClean="0"/>
            </a:p>
            <a:p>
              <a:pPr>
                <a:lnSpc>
                  <a:spcPct val="130000"/>
                </a:lnSpc>
              </a:pPr>
              <a:endParaRPr lang="en-US" sz="1765" dirty="0">
                <a:latin typeface="+mj-lt"/>
                <a:cs typeface="Arial"/>
              </a:endParaRPr>
            </a:p>
          </p:txBody>
        </p:sp>
        <p:sp>
          <p:nvSpPr>
            <p:cNvPr id="15" name="TextBox 14"/>
            <p:cNvSpPr txBox="1"/>
            <p:nvPr/>
          </p:nvSpPr>
          <p:spPr>
            <a:xfrm>
              <a:off x="3126329" y="6198129"/>
              <a:ext cx="3138277" cy="454375"/>
            </a:xfrm>
            <a:prstGeom prst="rect">
              <a:avLst/>
            </a:prstGeom>
            <a:noFill/>
          </p:spPr>
          <p:txBody>
            <a:bodyPr wrap="square" rtlCol="0">
              <a:spAutoFit/>
            </a:bodyPr>
            <a:lstStyle/>
            <a:p>
              <a:pPr>
                <a:lnSpc>
                  <a:spcPct val="130000"/>
                </a:lnSpc>
              </a:pPr>
              <a:r>
                <a:rPr lang="en-US" sz="1765" dirty="0" smtClean="0">
                  <a:latin typeface="+mj-lt"/>
                  <a:cs typeface="Arial"/>
                </a:rPr>
                <a:t>@</a:t>
              </a:r>
              <a:r>
                <a:rPr lang="en-US" sz="1765" dirty="0" err="1" smtClean="0">
                  <a:latin typeface="+mj-lt"/>
                  <a:cs typeface="Arial"/>
                </a:rPr>
                <a:t>alejandroruizva</a:t>
              </a:r>
              <a:endParaRPr lang="en-US" sz="1765" dirty="0">
                <a:latin typeface="+mj-lt"/>
                <a:cs typeface="Arial"/>
              </a:endParaRPr>
            </a:p>
          </p:txBody>
        </p:sp>
      </p:grpSp>
      <p:sp>
        <p:nvSpPr>
          <p:cNvPr id="13" name="TextBox 12"/>
          <p:cNvSpPr txBox="1"/>
          <p:nvPr/>
        </p:nvSpPr>
        <p:spPr>
          <a:xfrm>
            <a:off x="7821386" y="5756712"/>
            <a:ext cx="4559270" cy="1405706"/>
          </a:xfrm>
          <a:prstGeom prst="rect">
            <a:avLst/>
          </a:prstGeom>
          <a:noFill/>
        </p:spPr>
        <p:txBody>
          <a:bodyPr wrap="square" rtlCol="0">
            <a:spAutoFit/>
          </a:bodyPr>
          <a:lstStyle/>
          <a:p>
            <a:pPr>
              <a:lnSpc>
                <a:spcPct val="130000"/>
              </a:lnSpc>
            </a:pPr>
            <a:r>
              <a:rPr lang="en-US" sz="1600" dirty="0" smtClean="0">
                <a:hlinkClick r:id="rId4"/>
              </a:rPr>
              <a:t>http://alejandroruizvarela.blogspot.com</a:t>
            </a:r>
          </a:p>
          <a:p>
            <a:pPr>
              <a:lnSpc>
                <a:spcPct val="130000"/>
              </a:lnSpc>
            </a:pPr>
            <a:r>
              <a:rPr lang="en-US" sz="1600" dirty="0" smtClean="0">
                <a:hlinkClick r:id="rId4"/>
              </a:rPr>
              <a:t>https://github.com/alejandroruiz </a:t>
            </a:r>
            <a:endParaRPr lang="en-US" sz="1600" dirty="0" smtClean="0"/>
          </a:p>
          <a:p>
            <a:pPr>
              <a:lnSpc>
                <a:spcPct val="130000"/>
              </a:lnSpc>
            </a:pPr>
            <a:r>
              <a:rPr lang="en-US" sz="1600" dirty="0" smtClean="0">
                <a:hlinkClick r:id="rId4"/>
              </a:rPr>
              <a:t> </a:t>
            </a:r>
            <a:endParaRPr lang="en-US" sz="1600" dirty="0" smtClean="0"/>
          </a:p>
          <a:p>
            <a:pPr>
              <a:lnSpc>
                <a:spcPct val="130000"/>
              </a:lnSpc>
            </a:pPr>
            <a:endParaRPr lang="en-US" sz="1765" dirty="0">
              <a:latin typeface="+mj-lt"/>
              <a:cs typeface="Arial"/>
            </a:endParaRPr>
          </a:p>
        </p:txBody>
      </p:sp>
    </p:spTree>
    <p:extLst>
      <p:ext uri="{BB962C8B-B14F-4D97-AF65-F5344CB8AC3E}">
        <p14:creationId xmlns:p14="http://schemas.microsoft.com/office/powerpoint/2010/main" val="15790091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Binding</a:t>
            </a:r>
            <a:endParaRPr lang="en-US" dirty="0"/>
          </a:p>
        </p:txBody>
      </p:sp>
      <p:sp>
        <p:nvSpPr>
          <p:cNvPr id="3" name="Content Placeholder 2"/>
          <p:cNvSpPr>
            <a:spLocks noGrp="1"/>
          </p:cNvSpPr>
          <p:nvPr>
            <p:ph idx="1"/>
          </p:nvPr>
        </p:nvSpPr>
        <p:spPr/>
        <p:txBody>
          <a:bodyPr/>
          <a:lstStyle/>
          <a:p>
            <a:r>
              <a:rPr lang="en-US" dirty="0" err="1" smtClean="0"/>
              <a:t>Es</a:t>
            </a:r>
            <a:r>
              <a:rPr lang="en-US" dirty="0" smtClean="0"/>
              <a:t> un </a:t>
            </a:r>
            <a:r>
              <a:rPr lang="en-US" dirty="0" err="1" smtClean="0"/>
              <a:t>tipo</a:t>
            </a:r>
            <a:r>
              <a:rPr lang="en-US" dirty="0" smtClean="0"/>
              <a:t> de </a:t>
            </a:r>
            <a:r>
              <a:rPr lang="en-US" dirty="0" err="1" smtClean="0"/>
              <a:t>proyecto</a:t>
            </a:r>
            <a:r>
              <a:rPr lang="en-US" dirty="0" smtClean="0"/>
              <a:t> </a:t>
            </a:r>
            <a:r>
              <a:rPr lang="en-US" dirty="0" err="1" smtClean="0"/>
              <a:t>mediante</a:t>
            </a:r>
            <a:r>
              <a:rPr lang="en-US" dirty="0" smtClean="0"/>
              <a:t> el </a:t>
            </a:r>
            <a:r>
              <a:rPr lang="en-US" dirty="0" err="1" smtClean="0"/>
              <a:t>cual</a:t>
            </a:r>
            <a:r>
              <a:rPr lang="en-US" dirty="0" smtClean="0"/>
              <a:t> </a:t>
            </a:r>
            <a:r>
              <a:rPr lang="en-US" dirty="0" err="1" smtClean="0"/>
              <a:t>podremos</a:t>
            </a:r>
            <a:r>
              <a:rPr lang="en-US" dirty="0" smtClean="0"/>
              <a:t> </a:t>
            </a:r>
            <a:r>
              <a:rPr lang="en-US" dirty="0" err="1" smtClean="0"/>
              <a:t>exponer</a:t>
            </a:r>
            <a:r>
              <a:rPr lang="en-US" dirty="0" smtClean="0"/>
              <a:t> </a:t>
            </a:r>
            <a:r>
              <a:rPr lang="en-US" dirty="0" err="1" smtClean="0"/>
              <a:t>codigo</a:t>
            </a:r>
            <a:r>
              <a:rPr lang="en-US" dirty="0" smtClean="0"/>
              <a:t> Java </a:t>
            </a:r>
            <a:r>
              <a:rPr lang="en-US" dirty="0" err="1" smtClean="0"/>
              <a:t>embebido</a:t>
            </a:r>
            <a:r>
              <a:rPr lang="en-US" dirty="0" smtClean="0"/>
              <a:t> en un .jar o .</a:t>
            </a:r>
            <a:r>
              <a:rPr lang="en-US" dirty="0" err="1" smtClean="0"/>
              <a:t>aar</a:t>
            </a:r>
            <a:endParaRPr lang="en-US" dirty="0"/>
          </a:p>
        </p:txBody>
      </p:sp>
    </p:spTree>
    <p:extLst>
      <p:ext uri="{BB962C8B-B14F-4D97-AF65-F5344CB8AC3E}">
        <p14:creationId xmlns:p14="http://schemas.microsoft.com/office/powerpoint/2010/main" val="6463359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Arquitectura</a:t>
            </a:r>
            <a:endParaRPr lang="en-US" dirty="0"/>
          </a:p>
        </p:txBody>
      </p:sp>
      <p:sp>
        <p:nvSpPr>
          <p:cNvPr id="3" name="Content Placeholder 2"/>
          <p:cNvSpPr>
            <a:spLocks noGrp="1"/>
          </p:cNvSpPr>
          <p:nvPr>
            <p:ph idx="1"/>
          </p:nvPr>
        </p:nvSpPr>
        <p:spPr/>
        <p:txBody>
          <a:bodyPr/>
          <a:lstStyle/>
          <a:p>
            <a:r>
              <a:rPr lang="en-US" dirty="0" smtClean="0"/>
              <a:t>MCW: </a:t>
            </a:r>
            <a:r>
              <a:rPr lang="en-US" dirty="0"/>
              <a:t>Managed Callable </a:t>
            </a:r>
            <a:r>
              <a:rPr lang="en-US" dirty="0" smtClean="0"/>
              <a:t>Wrappers</a:t>
            </a:r>
          </a:p>
          <a:p>
            <a:r>
              <a:rPr lang="en-US" dirty="0" smtClean="0"/>
              <a:t>ACW: Android </a:t>
            </a:r>
            <a:r>
              <a:rPr lang="en-US" dirty="0"/>
              <a:t>Callable Wrappers</a:t>
            </a:r>
          </a:p>
        </p:txBody>
      </p:sp>
      <p:pic>
        <p:nvPicPr>
          <p:cNvPr id="4" name="Picture 3"/>
          <p:cNvPicPr>
            <a:picLocks noChangeAspect="1"/>
          </p:cNvPicPr>
          <p:nvPr/>
        </p:nvPicPr>
        <p:blipFill>
          <a:blip r:embed="rId2"/>
          <a:stretch>
            <a:fillRect/>
          </a:stretch>
        </p:blipFill>
        <p:spPr>
          <a:xfrm>
            <a:off x="4229100" y="3213100"/>
            <a:ext cx="7962900" cy="3644900"/>
          </a:xfrm>
          <a:prstGeom prst="rect">
            <a:avLst/>
          </a:prstGeom>
        </p:spPr>
      </p:pic>
    </p:spTree>
    <p:extLst>
      <p:ext uri="{BB962C8B-B14F-4D97-AF65-F5344CB8AC3E}">
        <p14:creationId xmlns:p14="http://schemas.microsoft.com/office/powerpoint/2010/main" val="15025923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Java vs C#</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4584" y="2118519"/>
            <a:ext cx="5016500" cy="179070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4584" y="4693512"/>
            <a:ext cx="4292600" cy="939800"/>
          </a:xfrm>
          <a:prstGeom prst="rect">
            <a:avLst/>
          </a:prstGeom>
        </p:spPr>
      </p:pic>
      <p:sp>
        <p:nvSpPr>
          <p:cNvPr id="6" name="TextBox 5"/>
          <p:cNvSpPr txBox="1"/>
          <p:nvPr/>
        </p:nvSpPr>
        <p:spPr>
          <a:xfrm>
            <a:off x="534584" y="1690688"/>
            <a:ext cx="1279196" cy="369332"/>
          </a:xfrm>
          <a:prstGeom prst="rect">
            <a:avLst/>
          </a:prstGeom>
          <a:noFill/>
        </p:spPr>
        <p:txBody>
          <a:bodyPr wrap="none" rtlCol="0">
            <a:spAutoFit/>
          </a:bodyPr>
          <a:lstStyle/>
          <a:p>
            <a:r>
              <a:rPr lang="en-US" dirty="0" err="1"/>
              <a:t>C</a:t>
            </a:r>
            <a:r>
              <a:rPr lang="en-US" dirty="0" err="1" smtClean="0"/>
              <a:t>ódigo</a:t>
            </a:r>
            <a:r>
              <a:rPr lang="en-US" dirty="0" smtClean="0"/>
              <a:t> </a:t>
            </a:r>
            <a:r>
              <a:rPr lang="en-US" dirty="0" smtClean="0"/>
              <a:t>Java</a:t>
            </a:r>
            <a:endParaRPr lang="en-US" dirty="0"/>
          </a:p>
        </p:txBody>
      </p:sp>
      <p:sp>
        <p:nvSpPr>
          <p:cNvPr id="7" name="TextBox 6"/>
          <p:cNvSpPr txBox="1"/>
          <p:nvPr/>
        </p:nvSpPr>
        <p:spPr>
          <a:xfrm>
            <a:off x="534584" y="4152384"/>
            <a:ext cx="2007281" cy="369332"/>
          </a:xfrm>
          <a:prstGeom prst="rect">
            <a:avLst/>
          </a:prstGeom>
          <a:noFill/>
        </p:spPr>
        <p:txBody>
          <a:bodyPr wrap="none" rtlCol="0">
            <a:spAutoFit/>
          </a:bodyPr>
          <a:lstStyle/>
          <a:p>
            <a:r>
              <a:rPr lang="en-US" dirty="0" err="1" smtClean="0"/>
              <a:t>Implementación</a:t>
            </a:r>
            <a:r>
              <a:rPr lang="en-US" dirty="0" smtClean="0"/>
              <a:t> </a:t>
            </a:r>
            <a:r>
              <a:rPr lang="en-US" dirty="0" smtClean="0"/>
              <a:t>C#</a:t>
            </a:r>
            <a:endParaRPr lang="en-US" dirty="0"/>
          </a:p>
        </p:txBody>
      </p:sp>
    </p:spTree>
    <p:extLst>
      <p:ext uri="{BB962C8B-B14F-4D97-AF65-F5344CB8AC3E}">
        <p14:creationId xmlns:p14="http://schemas.microsoft.com/office/powerpoint/2010/main" val="13444242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Puntos</a:t>
            </a:r>
            <a:r>
              <a:rPr lang="en-US" dirty="0" smtClean="0"/>
              <a:t> a </a:t>
            </a:r>
            <a:r>
              <a:rPr lang="en-US" dirty="0" err="1" smtClean="0"/>
              <a:t>tener</a:t>
            </a:r>
            <a:r>
              <a:rPr lang="en-US" dirty="0" smtClean="0"/>
              <a:t> en </a:t>
            </a:r>
            <a:r>
              <a:rPr lang="en-US" dirty="0" err="1" smtClean="0"/>
              <a:t>mente</a:t>
            </a:r>
            <a:r>
              <a:rPr lang="en-US" dirty="0" smtClean="0"/>
              <a:t> al </a:t>
            </a:r>
            <a:r>
              <a:rPr lang="en-US" dirty="0" err="1" smtClean="0"/>
              <a:t>crear</a:t>
            </a:r>
            <a:r>
              <a:rPr lang="en-US" dirty="0" smtClean="0"/>
              <a:t> un binding:</a:t>
            </a:r>
            <a:endParaRPr lang="en-US" dirty="0"/>
          </a:p>
        </p:txBody>
      </p:sp>
      <p:sp>
        <p:nvSpPr>
          <p:cNvPr id="3" name="Content Placeholder 2"/>
          <p:cNvSpPr>
            <a:spLocks noGrp="1"/>
          </p:cNvSpPr>
          <p:nvPr>
            <p:ph idx="1"/>
          </p:nvPr>
        </p:nvSpPr>
        <p:spPr/>
        <p:txBody>
          <a:bodyPr/>
          <a:lstStyle/>
          <a:p>
            <a:r>
              <a:rPr lang="en-US" dirty="0" smtClean="0"/>
              <a:t>¿La </a:t>
            </a:r>
            <a:r>
              <a:rPr lang="en-US" dirty="0" err="1" smtClean="0"/>
              <a:t>librería</a:t>
            </a:r>
            <a:r>
              <a:rPr lang="en-US" dirty="0" smtClean="0"/>
              <a:t> </a:t>
            </a:r>
            <a:r>
              <a:rPr lang="en-US" dirty="0" err="1" smtClean="0"/>
              <a:t>tiene</a:t>
            </a:r>
            <a:r>
              <a:rPr lang="en-US" dirty="0" smtClean="0"/>
              <a:t> </a:t>
            </a:r>
            <a:r>
              <a:rPr lang="en-US" dirty="0" err="1" smtClean="0"/>
              <a:t>alguna</a:t>
            </a:r>
            <a:r>
              <a:rPr lang="en-US" dirty="0" smtClean="0"/>
              <a:t> </a:t>
            </a:r>
            <a:r>
              <a:rPr lang="en-US" dirty="0" err="1" smtClean="0"/>
              <a:t>dependencia</a:t>
            </a:r>
            <a:r>
              <a:rPr lang="en-US" dirty="0" smtClean="0"/>
              <a:t> </a:t>
            </a:r>
            <a:r>
              <a:rPr lang="en-US" dirty="0" err="1" smtClean="0"/>
              <a:t>externa</a:t>
            </a:r>
            <a:r>
              <a:rPr lang="en-US" dirty="0" smtClean="0"/>
              <a:t>?</a:t>
            </a:r>
          </a:p>
          <a:p>
            <a:r>
              <a:rPr lang="en-US" dirty="0" smtClean="0"/>
              <a:t>¿Para </a:t>
            </a:r>
            <a:r>
              <a:rPr lang="en-US" dirty="0" err="1" smtClean="0"/>
              <a:t>que</a:t>
            </a:r>
            <a:r>
              <a:rPr lang="en-US" dirty="0" smtClean="0"/>
              <a:t> API Android </a:t>
            </a:r>
            <a:r>
              <a:rPr lang="en-US" dirty="0" err="1" smtClean="0"/>
              <a:t>fue</a:t>
            </a:r>
            <a:r>
              <a:rPr lang="en-US" dirty="0" smtClean="0"/>
              <a:t> </a:t>
            </a:r>
            <a:r>
              <a:rPr lang="en-US" dirty="0" err="1" smtClean="0"/>
              <a:t>compilada</a:t>
            </a:r>
            <a:r>
              <a:rPr lang="en-US" dirty="0" smtClean="0"/>
              <a:t> la </a:t>
            </a:r>
            <a:r>
              <a:rPr lang="en-US" dirty="0" err="1" smtClean="0"/>
              <a:t>librería</a:t>
            </a:r>
            <a:r>
              <a:rPr lang="en-US" dirty="0" smtClean="0"/>
              <a:t>?</a:t>
            </a:r>
          </a:p>
          <a:p>
            <a:r>
              <a:rPr lang="en-US" dirty="0" smtClean="0"/>
              <a:t>¿</a:t>
            </a:r>
            <a:r>
              <a:rPr lang="en-US" dirty="0" err="1" smtClean="0"/>
              <a:t>Qué</a:t>
            </a:r>
            <a:r>
              <a:rPr lang="en-US" dirty="0" smtClean="0"/>
              <a:t> </a:t>
            </a:r>
            <a:r>
              <a:rPr lang="en-US" dirty="0" err="1" smtClean="0"/>
              <a:t>versión</a:t>
            </a:r>
            <a:r>
              <a:rPr lang="en-US" dirty="0" smtClean="0"/>
              <a:t> de JDK </a:t>
            </a:r>
            <a:r>
              <a:rPr lang="en-US" dirty="0" err="1" smtClean="0"/>
              <a:t>fue</a:t>
            </a:r>
            <a:r>
              <a:rPr lang="en-US" dirty="0" smtClean="0"/>
              <a:t> </a:t>
            </a:r>
            <a:r>
              <a:rPr lang="en-US" dirty="0" err="1" smtClean="0"/>
              <a:t>utilizada</a:t>
            </a:r>
            <a:r>
              <a:rPr lang="en-US" dirty="0" smtClean="0"/>
              <a:t> para </a:t>
            </a:r>
            <a:r>
              <a:rPr lang="en-US" dirty="0" err="1" smtClean="0"/>
              <a:t>compilar</a:t>
            </a:r>
            <a:r>
              <a:rPr lang="en-US" dirty="0" smtClean="0"/>
              <a:t> la </a:t>
            </a:r>
            <a:r>
              <a:rPr lang="en-US" dirty="0" err="1" smtClean="0"/>
              <a:t>librería</a:t>
            </a:r>
            <a:r>
              <a:rPr lang="en-US" dirty="0" smtClean="0"/>
              <a:t>?</a:t>
            </a:r>
            <a:endParaRPr lang="en-US" dirty="0"/>
          </a:p>
        </p:txBody>
      </p:sp>
    </p:spTree>
    <p:extLst>
      <p:ext uri="{BB962C8B-B14F-4D97-AF65-F5344CB8AC3E}">
        <p14:creationId xmlns:p14="http://schemas.microsoft.com/office/powerpoint/2010/main" val="15459854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 Actions</a:t>
            </a:r>
          </a:p>
        </p:txBody>
      </p:sp>
      <p:sp>
        <p:nvSpPr>
          <p:cNvPr id="3" name="Content Placeholder 2"/>
          <p:cNvSpPr>
            <a:spLocks noGrp="1"/>
          </p:cNvSpPr>
          <p:nvPr>
            <p:ph idx="1"/>
          </p:nvPr>
        </p:nvSpPr>
        <p:spPr/>
        <p:txBody>
          <a:bodyPr>
            <a:normAutofit lnSpcReduction="10000"/>
          </a:bodyPr>
          <a:lstStyle/>
          <a:p>
            <a:r>
              <a:rPr lang="en-US" dirty="0" err="1" smtClean="0"/>
              <a:t>EmbeddedJar</a:t>
            </a:r>
            <a:r>
              <a:rPr lang="en-US" dirty="0" smtClean="0"/>
              <a:t>:</a:t>
            </a:r>
          </a:p>
          <a:p>
            <a:pPr marL="0" indent="0">
              <a:buNone/>
            </a:pPr>
            <a:r>
              <a:rPr lang="en-US" sz="2000" dirty="0" err="1" smtClean="0"/>
              <a:t>Incrusta</a:t>
            </a:r>
            <a:r>
              <a:rPr lang="en-US" sz="2000" dirty="0" smtClean="0"/>
              <a:t> en </a:t>
            </a:r>
            <a:r>
              <a:rPr lang="en-US" sz="2000" dirty="0" err="1" smtClean="0"/>
              <a:t>nuestra</a:t>
            </a:r>
            <a:r>
              <a:rPr lang="en-US" sz="2000" dirty="0" smtClean="0"/>
              <a:t> DLL el </a:t>
            </a:r>
            <a:r>
              <a:rPr lang="en-US" sz="2000" dirty="0" err="1" smtClean="0"/>
              <a:t>archivo</a:t>
            </a:r>
            <a:r>
              <a:rPr lang="en-US" sz="2000" dirty="0" smtClean="0"/>
              <a:t> .JAR</a:t>
            </a:r>
          </a:p>
          <a:p>
            <a:r>
              <a:rPr lang="en-US" dirty="0" err="1" smtClean="0"/>
              <a:t>InputJar</a:t>
            </a:r>
            <a:endParaRPr lang="en-US" dirty="0" smtClean="0"/>
          </a:p>
          <a:p>
            <a:pPr marL="0" indent="0">
              <a:buNone/>
            </a:pPr>
            <a:r>
              <a:rPr lang="en-US" sz="2000" dirty="0" err="1" smtClean="0"/>
              <a:t>Previene</a:t>
            </a:r>
            <a:r>
              <a:rPr lang="en-US" sz="2000" dirty="0" smtClean="0"/>
              <a:t> </a:t>
            </a:r>
            <a:r>
              <a:rPr lang="en-US" sz="2000" dirty="0" err="1" smtClean="0"/>
              <a:t>incrustar</a:t>
            </a:r>
            <a:r>
              <a:rPr lang="en-US" sz="2000" dirty="0" smtClean="0"/>
              <a:t> el </a:t>
            </a:r>
            <a:r>
              <a:rPr lang="en-US" sz="2000" dirty="0" err="1" smtClean="0"/>
              <a:t>archivo</a:t>
            </a:r>
            <a:r>
              <a:rPr lang="en-US" sz="2000" dirty="0" smtClean="0"/>
              <a:t> .JAR en </a:t>
            </a:r>
            <a:r>
              <a:rPr lang="en-US" sz="2000" dirty="0" err="1" smtClean="0"/>
              <a:t>nuestra</a:t>
            </a:r>
            <a:r>
              <a:rPr lang="en-US" sz="2000" dirty="0" smtClean="0"/>
              <a:t> DLL</a:t>
            </a:r>
          </a:p>
          <a:p>
            <a:r>
              <a:rPr lang="en-US" dirty="0" err="1" smtClean="0"/>
              <a:t>LibraryProjectZip</a:t>
            </a:r>
            <a:endParaRPr lang="en-US" dirty="0" smtClean="0"/>
          </a:p>
          <a:p>
            <a:pPr marL="0" indent="0">
              <a:buNone/>
            </a:pPr>
            <a:r>
              <a:rPr lang="en-US" sz="2000" dirty="0" err="1" smtClean="0"/>
              <a:t>Incrusta</a:t>
            </a:r>
            <a:r>
              <a:rPr lang="en-US" sz="2000" dirty="0" smtClean="0"/>
              <a:t> en </a:t>
            </a:r>
            <a:r>
              <a:rPr lang="en-US" sz="2000" dirty="0" err="1" smtClean="0"/>
              <a:t>nuestra</a:t>
            </a:r>
            <a:r>
              <a:rPr lang="en-US" sz="2000" dirty="0" smtClean="0"/>
              <a:t> DLL el </a:t>
            </a:r>
            <a:r>
              <a:rPr lang="en-US" sz="2000" dirty="0" err="1" smtClean="0"/>
              <a:t>archivo</a:t>
            </a:r>
            <a:r>
              <a:rPr lang="en-US" sz="2000" dirty="0" smtClean="0"/>
              <a:t> .AAR</a:t>
            </a:r>
            <a:endParaRPr lang="en-US" sz="2000" dirty="0" smtClean="0"/>
          </a:p>
          <a:p>
            <a:r>
              <a:rPr lang="en-US" dirty="0" err="1" smtClean="0"/>
              <a:t>ReferenceJar</a:t>
            </a:r>
            <a:endParaRPr lang="en-US" dirty="0" smtClean="0"/>
          </a:p>
          <a:p>
            <a:pPr marL="0" indent="0">
              <a:buNone/>
            </a:pPr>
            <a:r>
              <a:rPr lang="en-US" sz="2000" dirty="0" err="1" smtClean="0"/>
              <a:t>Especifica</a:t>
            </a:r>
            <a:r>
              <a:rPr lang="en-US" sz="2000" dirty="0" smtClean="0"/>
              <a:t> </a:t>
            </a:r>
            <a:r>
              <a:rPr lang="en-US" sz="2000" dirty="0" err="1" smtClean="0"/>
              <a:t>una</a:t>
            </a:r>
            <a:r>
              <a:rPr lang="en-US" sz="2000" dirty="0" smtClean="0"/>
              <a:t> </a:t>
            </a:r>
            <a:r>
              <a:rPr lang="en-US" sz="2000" dirty="0" err="1" smtClean="0"/>
              <a:t>referencia</a:t>
            </a:r>
            <a:r>
              <a:rPr lang="en-US" sz="2000" dirty="0" smtClean="0"/>
              <a:t> .JAR de </a:t>
            </a:r>
            <a:r>
              <a:rPr lang="en-US" sz="2000" dirty="0" err="1" smtClean="0"/>
              <a:t>nuestro</a:t>
            </a:r>
            <a:r>
              <a:rPr lang="en-US" sz="2000" dirty="0" smtClean="0"/>
              <a:t> .JAR/.AAR no genera </a:t>
            </a:r>
            <a:r>
              <a:rPr lang="en-US" sz="2000" dirty="0" err="1" smtClean="0"/>
              <a:t>definiciones</a:t>
            </a:r>
            <a:r>
              <a:rPr lang="en-US" sz="2000" dirty="0" smtClean="0"/>
              <a:t> C# para </a:t>
            </a:r>
            <a:r>
              <a:rPr lang="en-US" sz="2000" dirty="0" err="1" smtClean="0"/>
              <a:t>las</a:t>
            </a:r>
            <a:r>
              <a:rPr lang="en-US" sz="2000" dirty="0" smtClean="0"/>
              <a:t> </a:t>
            </a:r>
            <a:r>
              <a:rPr lang="en-US" sz="2000" dirty="0" err="1" smtClean="0"/>
              <a:t>referencias</a:t>
            </a:r>
            <a:r>
              <a:rPr lang="en-US" sz="2000" dirty="0" smtClean="0"/>
              <a:t>.</a:t>
            </a:r>
          </a:p>
          <a:p>
            <a:r>
              <a:rPr lang="en-US" dirty="0" err="1" smtClean="0"/>
              <a:t>EmbeddedReferenceJar</a:t>
            </a:r>
            <a:endParaRPr lang="en-US" sz="2000" dirty="0" smtClean="0"/>
          </a:p>
          <a:p>
            <a:pPr marL="0" indent="0">
              <a:buNone/>
            </a:pPr>
            <a:r>
              <a:rPr lang="en-US" sz="2000" dirty="0" err="1" smtClean="0"/>
              <a:t>Especifica</a:t>
            </a:r>
            <a:r>
              <a:rPr lang="en-US" sz="2000" dirty="0" smtClean="0"/>
              <a:t> </a:t>
            </a:r>
            <a:r>
              <a:rPr lang="en-US" sz="2000" dirty="0" err="1" smtClean="0"/>
              <a:t>una</a:t>
            </a:r>
            <a:r>
              <a:rPr lang="en-US" sz="2000" dirty="0" smtClean="0"/>
              <a:t> </a:t>
            </a:r>
            <a:r>
              <a:rPr lang="en-US" sz="2000" dirty="0" err="1" smtClean="0"/>
              <a:t>referencia</a:t>
            </a:r>
            <a:r>
              <a:rPr lang="en-US" sz="2000" dirty="0" smtClean="0"/>
              <a:t> .JAR de </a:t>
            </a:r>
            <a:r>
              <a:rPr lang="en-US" sz="2000" dirty="0" err="1" smtClean="0"/>
              <a:t>nuestro</a:t>
            </a:r>
            <a:r>
              <a:rPr lang="en-US" sz="2000" dirty="0" smtClean="0"/>
              <a:t> .JAR/.AAR y genera </a:t>
            </a:r>
            <a:r>
              <a:rPr lang="en-US" sz="2000" dirty="0" err="1" smtClean="0"/>
              <a:t>definiciones</a:t>
            </a:r>
            <a:r>
              <a:rPr lang="en-US" sz="2000" dirty="0" smtClean="0"/>
              <a:t> C# para </a:t>
            </a:r>
            <a:r>
              <a:rPr lang="en-US" sz="2000" dirty="0" err="1" smtClean="0"/>
              <a:t>las</a:t>
            </a:r>
            <a:r>
              <a:rPr lang="en-US" sz="2000" dirty="0" smtClean="0"/>
              <a:t> </a:t>
            </a:r>
            <a:r>
              <a:rPr lang="en-US" sz="2000" dirty="0" err="1" smtClean="0"/>
              <a:t>referencias</a:t>
            </a:r>
            <a:r>
              <a:rPr lang="en-US" sz="2000" dirty="0" smtClean="0"/>
              <a:t>.</a:t>
            </a:r>
          </a:p>
          <a:p>
            <a:pPr marL="0" indent="0">
              <a:buNone/>
            </a:pPr>
            <a:endParaRPr lang="en-US" sz="2000" dirty="0"/>
          </a:p>
        </p:txBody>
      </p:sp>
    </p:spTree>
    <p:extLst>
      <p:ext uri="{BB962C8B-B14F-4D97-AF65-F5344CB8AC3E}">
        <p14:creationId xmlns:p14="http://schemas.microsoft.com/office/powerpoint/2010/main" val="15775551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74914" y="2683782"/>
            <a:ext cx="10515600" cy="1325563"/>
          </a:xfrm>
        </p:spPr>
        <p:txBody>
          <a:bodyPr/>
          <a:lstStyle/>
          <a:p>
            <a:pPr algn="ctr"/>
            <a:r>
              <a:rPr lang="en-US" dirty="0" err="1" smtClean="0"/>
              <a:t>Ejemplo</a:t>
            </a:r>
            <a:r>
              <a:rPr lang="en-US" dirty="0" smtClean="0"/>
              <a:t> </a:t>
            </a:r>
            <a:r>
              <a:rPr lang="en-US" dirty="0"/>
              <a:t>.JAR </a:t>
            </a:r>
            <a:r>
              <a:rPr lang="en-US" dirty="0" smtClean="0"/>
              <a:t/>
            </a:r>
            <a:br>
              <a:rPr lang="en-US" dirty="0" smtClean="0"/>
            </a:br>
            <a:r>
              <a:rPr lang="en-US" dirty="0">
                <a:hlinkClick r:id="rId2"/>
              </a:rPr>
              <a:t>https://</a:t>
            </a:r>
            <a:r>
              <a:rPr lang="en-US" dirty="0" err="1">
                <a:hlinkClick r:id="rId2"/>
              </a:rPr>
              <a:t>goo.gl</a:t>
            </a:r>
            <a:r>
              <a:rPr lang="en-US" dirty="0">
                <a:hlinkClick r:id="rId2"/>
              </a:rPr>
              <a:t>/</a:t>
            </a:r>
            <a:r>
              <a:rPr lang="en-US" dirty="0" err="1">
                <a:hlinkClick r:id="rId2"/>
              </a:rPr>
              <a:t>gTjdzP</a:t>
            </a:r>
            <a:endParaRPr lang="en-US" dirty="0"/>
          </a:p>
        </p:txBody>
      </p:sp>
    </p:spTree>
    <p:extLst>
      <p:ext uri="{BB962C8B-B14F-4D97-AF65-F5344CB8AC3E}">
        <p14:creationId xmlns:p14="http://schemas.microsoft.com/office/powerpoint/2010/main" val="1896703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74914" y="2683782"/>
            <a:ext cx="10515600" cy="1325563"/>
          </a:xfrm>
        </p:spPr>
        <p:txBody>
          <a:bodyPr/>
          <a:lstStyle/>
          <a:p>
            <a:pPr algn="ctr"/>
            <a:r>
              <a:rPr lang="en-US" dirty="0" err="1" smtClean="0"/>
              <a:t>Ejemplo</a:t>
            </a:r>
            <a:r>
              <a:rPr lang="en-US" dirty="0" smtClean="0"/>
              <a:t> </a:t>
            </a:r>
            <a:r>
              <a:rPr lang="en-US" dirty="0" smtClean="0"/>
              <a:t>.AAR</a:t>
            </a:r>
            <a:r>
              <a:rPr lang="en-US" dirty="0" smtClean="0"/>
              <a:t/>
            </a:r>
            <a:br>
              <a:rPr lang="en-US" dirty="0" smtClean="0"/>
            </a:br>
            <a:r>
              <a:rPr lang="en-US" dirty="0">
                <a:hlinkClick r:id="rId2"/>
              </a:rPr>
              <a:t>https://</a:t>
            </a:r>
            <a:r>
              <a:rPr lang="en-US" dirty="0" err="1">
                <a:hlinkClick r:id="rId2"/>
              </a:rPr>
              <a:t>goo.gl</a:t>
            </a:r>
            <a:r>
              <a:rPr lang="en-US" dirty="0">
                <a:hlinkClick r:id="rId2"/>
              </a:rPr>
              <a:t>/</a:t>
            </a:r>
            <a:r>
              <a:rPr lang="en-US" dirty="0" err="1">
                <a:hlinkClick r:id="rId2"/>
              </a:rPr>
              <a:t>gTjdzP</a:t>
            </a:r>
            <a:endParaRPr lang="en-US" dirty="0"/>
          </a:p>
        </p:txBody>
      </p:sp>
    </p:spTree>
    <p:extLst>
      <p:ext uri="{BB962C8B-B14F-4D97-AF65-F5344CB8AC3E}">
        <p14:creationId xmlns:p14="http://schemas.microsoft.com/office/powerpoint/2010/main" val="10491120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74914" y="2683782"/>
            <a:ext cx="10515600" cy="1325563"/>
          </a:xfrm>
        </p:spPr>
        <p:txBody>
          <a:bodyPr/>
          <a:lstStyle/>
          <a:p>
            <a:pPr algn="ctr"/>
            <a:r>
              <a:rPr lang="en-US" dirty="0" err="1" smtClean="0"/>
              <a:t>Ejemplo</a:t>
            </a:r>
            <a:r>
              <a:rPr lang="en-US" dirty="0" smtClean="0"/>
              <a:t> </a:t>
            </a:r>
            <a:r>
              <a:rPr lang="en-US" dirty="0" smtClean="0"/>
              <a:t>Lib + Native </a:t>
            </a:r>
            <a:r>
              <a:rPr lang="en-US" dirty="0" err="1" smtClean="0"/>
              <a:t>Impl</a:t>
            </a:r>
            <a:r>
              <a:rPr lang="en-US" dirty="0" smtClean="0"/>
              <a:t>(.SO C/C++)</a:t>
            </a:r>
            <a:r>
              <a:rPr lang="en-US" dirty="0" smtClean="0"/>
              <a:t/>
            </a:r>
            <a:br>
              <a:rPr lang="en-US" dirty="0" smtClean="0"/>
            </a:br>
            <a:r>
              <a:rPr lang="en-US" dirty="0">
                <a:hlinkClick r:id="rId2"/>
              </a:rPr>
              <a:t>https://</a:t>
            </a:r>
            <a:r>
              <a:rPr lang="en-US" dirty="0" err="1">
                <a:hlinkClick r:id="rId2"/>
              </a:rPr>
              <a:t>goo.gl</a:t>
            </a:r>
            <a:r>
              <a:rPr lang="en-US" dirty="0">
                <a:hlinkClick r:id="rId2"/>
              </a:rPr>
              <a:t>/</a:t>
            </a:r>
            <a:r>
              <a:rPr lang="en-US" dirty="0" err="1">
                <a:hlinkClick r:id="rId2"/>
              </a:rPr>
              <a:t>gTjdzP</a:t>
            </a:r>
            <a:endParaRPr lang="en-US" dirty="0"/>
          </a:p>
        </p:txBody>
      </p:sp>
    </p:spTree>
    <p:extLst>
      <p:ext uri="{BB962C8B-B14F-4D97-AF65-F5344CB8AC3E}">
        <p14:creationId xmlns:p14="http://schemas.microsoft.com/office/powerpoint/2010/main" val="141206683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399</TotalTime>
  <Words>351</Words>
  <Application>Microsoft Macintosh PowerPoint</Application>
  <PresentationFormat>Widescreen</PresentationFormat>
  <Paragraphs>47</Paragraphs>
  <Slides>12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Calibri Light</vt:lpstr>
      <vt:lpstr>Segoe UI</vt:lpstr>
      <vt:lpstr>Arial</vt:lpstr>
      <vt:lpstr>Office Theme</vt:lpstr>
      <vt:lpstr>Uso de Librerías Nativas en Xamarin.Android</vt:lpstr>
      <vt:lpstr>Binding</vt:lpstr>
      <vt:lpstr>Arquitectura</vt:lpstr>
      <vt:lpstr>Java vs C#</vt:lpstr>
      <vt:lpstr>Puntos a tener en mente al crear un binding:</vt:lpstr>
      <vt:lpstr>Build Actions</vt:lpstr>
      <vt:lpstr>Ejemplo .JAR  https://goo.gl/gTjdzP</vt:lpstr>
      <vt:lpstr>Ejemplo .AAR https://goo.gl/gTjdzP</vt:lpstr>
      <vt:lpstr>Ejemplo Lib + Native Impl(.SO C/C++) https://goo.gl/gTjdzP</vt:lpstr>
      <vt:lpstr>Referencias</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Uso de librerias Nativas Android en Xamarin.Android</dc:title>
  <dc:creator>Microsoft Office User</dc:creator>
  <cp:lastModifiedBy>Microsoft Office User</cp:lastModifiedBy>
  <cp:revision>13</cp:revision>
  <dcterms:created xsi:type="dcterms:W3CDTF">2017-02-22T15:35:25Z</dcterms:created>
  <dcterms:modified xsi:type="dcterms:W3CDTF">2017-02-22T22:15:19Z</dcterms:modified>
</cp:coreProperties>
</file>

<file path=docProps/thumbnail.jpeg>
</file>